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1" r:id="rId3"/>
    <p:sldId id="257" r:id="rId4"/>
    <p:sldId id="289" r:id="rId5"/>
    <p:sldId id="290" r:id="rId6"/>
    <p:sldId id="292" r:id="rId7"/>
    <p:sldId id="291" r:id="rId8"/>
    <p:sldId id="299" r:id="rId9"/>
    <p:sldId id="296" r:id="rId10"/>
    <p:sldId id="297" r:id="rId11"/>
    <p:sldId id="298" r:id="rId12"/>
    <p:sldId id="295" r:id="rId13"/>
    <p:sldId id="294" r:id="rId14"/>
    <p:sldId id="300" r:id="rId15"/>
    <p:sldId id="287" r:id="rId16"/>
    <p:sldId id="288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702" autoAdjust="0"/>
  </p:normalViewPr>
  <p:slideViewPr>
    <p:cSldViewPr>
      <p:cViewPr varScale="1">
        <p:scale>
          <a:sx n="63" d="100"/>
          <a:sy n="6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F9BE60EF-578D-4CF0-9198-99557B94EB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1610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D15A01F1-C90C-47B0-84EB-BADC894486BB}" type="slidenum">
              <a:rPr lang="en-US" altLang="zh-CN" smtClean="0"/>
              <a:pPr eaLnBrk="1" hangingPunct="1"/>
              <a:t>1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10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11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12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13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14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2DFE9880-6C31-45B1-8FD2-5842E98078B6}" type="slidenum">
              <a:rPr lang="en-US" altLang="zh-CN" smtClean="0"/>
              <a:pPr eaLnBrk="1" hangingPunct="1"/>
              <a:t>15</a:t>
            </a:fld>
            <a:endParaRPr lang="en-US" altLang="zh-CN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2DFE9880-6C31-45B1-8FD2-5842E98078B6}" type="slidenum">
              <a:rPr lang="en-US" altLang="zh-CN" smtClean="0"/>
              <a:pPr eaLnBrk="1" hangingPunct="1"/>
              <a:t>16</a:t>
            </a:fld>
            <a:endParaRPr lang="en-US" altLang="zh-CN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2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3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4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5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6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7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8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245D12-2672-40E7-AEB1-A7BE15243A24}" type="slidenum">
              <a:rPr lang="en-US" altLang="zh-CN" smtClean="0"/>
              <a:pPr eaLnBrk="1" hangingPunct="1"/>
              <a:t>9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2FD3-E959-4AED-BF9C-86D0AB0A69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369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7C37-88A9-47A4-8C95-FE70B9259F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332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3474-2E81-4865-90E5-8DB42969E3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45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97FBB-F167-4EF9-9614-60203C7B5E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979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1E26-10A3-453A-850E-AC7430909C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80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280A-C41D-474C-8A3D-5C4F143F6E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005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939C2-04CF-4EA7-B99E-6A3EF625A2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028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D135-73B1-4C49-BF65-3DF9EA21C5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767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D0A3A-6571-4C74-BCB6-8750A98670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570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9EF2-4754-41E8-912E-0EDB2ADD18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20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D125-3FA8-4324-BF71-94DE14C9A7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442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7275B974-C297-4AB3-8552-F2D63161AB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hyperlink" Target="http://weibo.com/lugi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.qq.com/foxhope" TargetMode="External"/><Relationship Id="rId5" Type="http://schemas.openxmlformats.org/officeDocument/2006/relationships/hyperlink" Target="mailto:lugir.com@gmail.com" TargetMode="External"/><Relationship Id="rId4" Type="http://schemas.openxmlformats.org/officeDocument/2006/relationships/hyperlink" Target="http://lugir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3874" y="2319015"/>
            <a:ext cx="8132763" cy="1470025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ea typeface="微软雅黑" pitchFamily="34" charset="-122"/>
              </a:rPr>
              <a:t>Features </a:t>
            </a:r>
            <a:r>
              <a:rPr lang="zh-CN" altLang="en-US" sz="4000" b="1" dirty="0" smtClean="0">
                <a:solidFill>
                  <a:schemeClr val="bg1"/>
                </a:solidFill>
                <a:ea typeface="微软雅黑" pitchFamily="34" charset="-122"/>
              </a:rPr>
              <a:t>在 </a:t>
            </a:r>
            <a:r>
              <a:rPr lang="en-US" altLang="zh-CN" sz="4000" b="1" dirty="0" smtClean="0">
                <a:solidFill>
                  <a:schemeClr val="bg1"/>
                </a:solidFill>
                <a:ea typeface="微软雅黑" pitchFamily="34" charset="-122"/>
              </a:rPr>
              <a:t>Drupal</a:t>
            </a:r>
            <a:r>
              <a:rPr lang="zh-CN" altLang="en-US" sz="4000" b="1" dirty="0">
                <a:solidFill>
                  <a:schemeClr val="bg1"/>
                </a:solidFill>
                <a:ea typeface="微软雅黑" pitchFamily="34" charset="-122"/>
              </a:rPr>
              <a:t> </a:t>
            </a:r>
            <a:r>
              <a:rPr lang="zh-CN" altLang="en-US" sz="4000" b="1" dirty="0" smtClean="0">
                <a:solidFill>
                  <a:schemeClr val="bg1"/>
                </a:solidFill>
                <a:ea typeface="微软雅黑" pitchFamily="34" charset="-122"/>
              </a:rPr>
              <a:t>项目中的应用</a:t>
            </a:r>
            <a:endParaRPr lang="en-US" altLang="zh-CN" sz="4000" b="1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4581128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社区团队首席架构师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袁智超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/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2012.08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4" y="188640"/>
            <a:ext cx="341431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 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的十大理由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#3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 </a:t>
            </a:r>
            <a:r>
              <a:rPr lang="en-US" altLang="zh-CN" sz="22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Drush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相集成，提供命令行操作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#4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能够对配置进行版本控制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6888579" cy="5176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6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 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的十大理由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#5 Features</a:t>
            </a: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能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够被分享和传播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None/>
            </a:pP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#6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能够简化网站建设和部署的工作量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#7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让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大版本升级更容易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2921039" cy="3081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96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 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的十大理由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#8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可用于创建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发行版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3" y="1628800"/>
            <a:ext cx="7592853" cy="57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22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 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的十大理由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#9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可对配置进行还原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7104789" cy="532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3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 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的十大理由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#10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全球知名 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都在使用 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3"/>
            <a:ext cx="7632848" cy="57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8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联系方式</a:t>
            </a:r>
            <a:endParaRPr lang="en-US" altLang="zh-CN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袁智超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迪原创新（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开发项目主管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社区团队发起人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&amp;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首席架构师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社区团队主页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http://www.drupalct.org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个人主页：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http://lugir.com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Email &amp; </a:t>
            </a:r>
            <a:r>
              <a:rPr lang="en-US" altLang="zh-CN" sz="20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Gtalk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hlinkClick r:id="rId5"/>
              </a:rPr>
              <a:t>lugir.com@gmail.com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7078141</a:t>
            </a:r>
          </a:p>
          <a:p>
            <a:pPr eaLnBrk="1" hangingPunct="1"/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腾讯微博：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hlinkClick r:id="rId6"/>
              </a:rPr>
              <a:t>http://t.qq.com/foxhope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浪微博：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hlinkClick r:id="rId7"/>
              </a:rPr>
              <a:t>http://weibo.com/lugir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661248"/>
            <a:ext cx="256073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43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</a:rPr>
              <a:t>谢  谢 </a:t>
            </a:r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6952"/>
            <a:ext cx="341431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社区团队介绍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由全国各地的 </a:t>
            </a:r>
            <a:r>
              <a:rPr lang="en-US" altLang="zh-CN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爱好者组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推动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在中国的发展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规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范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国内市场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整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合国内外优秀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资源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丰富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国内应用，提升易用性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制作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发行版，打造行业解决方案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23" y="1700808"/>
            <a:ext cx="31051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1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</a:rPr>
              <a:t>提　　纲</a:t>
            </a:r>
            <a:endParaRPr lang="en-US" altLang="zh-CN" b="1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问题描述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的优势与劣势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模块介绍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应用示例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 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的十大理由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交流与问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答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的优势与劣势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势同时也是劣势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配置存放在数据库中（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字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段、视图、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站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点信息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难以复用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受限于数据库类型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难以升级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开发困难（工作流程问题）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难以控制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3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模块介绍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模块是自动生成模块的模块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将各个组件（字段、视图、权限、菜单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）组织到一起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现配置与内容分离（配置在代码中、内容在数据库）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使网站配置能够轻松地导出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导入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减轻网站建设过程中的配置工作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每个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包即是一个模块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供配置界面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707095"/>
            <a:ext cx="2664295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7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应用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示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幻灯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片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容类型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字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段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ImageCache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视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Context</a:t>
            </a:r>
          </a:p>
          <a:p>
            <a:pPr lvl="1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权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限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</a:p>
          <a:p>
            <a:pPr eaLnBrk="1" hangingPunct="1"/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15816" y="1603337"/>
            <a:ext cx="4237954" cy="452596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Foxy Slideshow</a:t>
            </a:r>
          </a:p>
          <a:p>
            <a:pPr lvl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容类型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en-US" altLang="zh-CN" sz="16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foxy_slideshow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字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段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en-US" altLang="zh-CN" sz="16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field_slideshow_image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en-US" altLang="zh-CN" sz="16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field_slideshow_link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</a:p>
          <a:p>
            <a:pPr lvl="1"/>
            <a:r>
              <a:rPr lang="en-US" altLang="zh-CN" sz="22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ImageCache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en-US" altLang="zh-CN" sz="16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foxy_slideshow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视图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en-US" altLang="zh-CN" sz="16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foxy_slideshow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权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限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914400" lvl="2" indent="0">
              <a:buNone/>
            </a:pP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create </a:t>
            </a:r>
            <a:r>
              <a:rPr lang="en-US" altLang="zh-CN" sz="16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foxy_slideshow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content</a:t>
            </a:r>
          </a:p>
          <a:p>
            <a:pPr lvl="2"/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8800"/>
            <a:ext cx="1949698" cy="46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0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 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的十大理由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#1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将配置与内容分离，简化迁移工作量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#2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方便对项目进行组织和整理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#3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 </a:t>
            </a:r>
            <a:r>
              <a:rPr lang="en-US" altLang="zh-CN" sz="22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Drush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相集成，提供命令行操作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#4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能够对配置进行版本控制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#5 Features</a:t>
            </a: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能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够被分享和传播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#6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能够简化网站建设和部署的工作量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#7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让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大版本升级更容易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#8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可用于创建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发行版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#9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可对配置进行还原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#10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全球知名 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Drupal </a:t>
            </a: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都在使用 </a:t>
            </a:r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7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 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的十大理由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#1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将配置与内容分离，简化迁移工作量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33760"/>
            <a:ext cx="6552728" cy="4924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6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sh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 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Features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的十大理由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#2 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方便对项目进行组织和整理</a:t>
            </a:r>
            <a:endParaRPr lang="en-US" altLang="zh-CN" sz="2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6844010" cy="5143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" y="5589240"/>
            <a:ext cx="256073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64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pal Presentation Teamplate">
  <a:themeElements>
    <a:clrScheme name="White Tex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Drupal Presentation Teamplate</Template>
  <TotalTime>1291</TotalTime>
  <Words>786</Words>
  <Application>Microsoft Office PowerPoint</Application>
  <PresentationFormat>On-screen Show (4:3)</PresentationFormat>
  <Paragraphs>123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Drupal Presentation Teamplate</vt:lpstr>
      <vt:lpstr>Features 在 Drupal 项目中的应用</vt:lpstr>
      <vt:lpstr>Drupal社区团队介绍</vt:lpstr>
      <vt:lpstr>提　　纲</vt:lpstr>
      <vt:lpstr>Drupal 的优势与劣势</vt:lpstr>
      <vt:lpstr>Features 模块介绍</vt:lpstr>
      <vt:lpstr>Features 应用示例</vt:lpstr>
      <vt:lpstr>使用 Features 的十大理由</vt:lpstr>
      <vt:lpstr>使用 Features 的十大理由</vt:lpstr>
      <vt:lpstr>使用 Features 的十大理由</vt:lpstr>
      <vt:lpstr>使用 Features 的十大理由</vt:lpstr>
      <vt:lpstr>使用 Features 的十大理由</vt:lpstr>
      <vt:lpstr>使用 Features 的十大理由</vt:lpstr>
      <vt:lpstr>使用 Features 的十大理由</vt:lpstr>
      <vt:lpstr>使用 Features 的十大理由</vt:lpstr>
      <vt:lpstr>联系方式</vt:lpstr>
      <vt:lpstr>谢  谢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        题</dc:title>
  <dc:creator>Zhichao Yuan</dc:creator>
  <cp:keywords>Drupal;lugir.com</cp:keywords>
  <cp:lastModifiedBy>Zhichao Yuan</cp:lastModifiedBy>
  <cp:revision>55</cp:revision>
  <dcterms:created xsi:type="dcterms:W3CDTF">2012-08-04T07:59:49Z</dcterms:created>
  <dcterms:modified xsi:type="dcterms:W3CDTF">2012-08-15T04:51:49Z</dcterms:modified>
</cp:coreProperties>
</file>